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12192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Poppins" panose="020B0604020202020204" charset="0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 varScale="1">
        <p:scale>
          <a:sx n="82" d="100"/>
          <a:sy n="82" d="100"/>
        </p:scale>
        <p:origin x="72" y="8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svg>
</file>

<file path=ppt/media/image17.png>
</file>

<file path=ppt/media/image18.png>
</file>

<file path=ppt/media/image19.sv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0487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5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071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8475" cy="123794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157599" y="2781696"/>
            <a:ext cx="6483951" cy="86705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6830"/>
              </a:lnSpc>
              <a:buNone/>
            </a:pPr>
            <a:r>
              <a:rPr lang="en-US" sz="6413" kern="0" spc="64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NeuroBin</a:t>
            </a:r>
            <a:endParaRPr lang="en-US" dirty="0"/>
          </a:p>
        </p:txBody>
      </p:sp>
      <p:sp>
        <p:nvSpPr>
          <p:cNvPr id="4" name="Object 3"/>
          <p:cNvSpPr/>
          <p:nvPr/>
        </p:nvSpPr>
        <p:spPr>
          <a:xfrm>
            <a:off x="157599" y="3781571"/>
            <a:ext cx="6483951" cy="3454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722"/>
              </a:lnSpc>
              <a:spcBef>
                <a:spcPts val="1025"/>
              </a:spcBef>
              <a:buNone/>
            </a:pPr>
            <a:r>
              <a:rPr lang="en-US" sz="1944" dirty="0">
                <a:solidFill>
                  <a:srgbClr val="B9D5B1"/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Smart solutions for sustainable living.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5"/>
          <a:srcRect l="-36637" t="-58373" r="-36637" b="-58373"/>
          <a:stretch/>
        </p:blipFill>
        <p:spPr>
          <a:xfrm>
            <a:off x="6799150" y="114271"/>
            <a:ext cx="5389802" cy="6742014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071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8475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8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b="1" kern="0" spc="35" dirty="0">
                <a:solidFill>
                  <a:srgbClr val="B9D5B1"/>
                </a:solidFill>
                <a:latin typeface="Poppins" panose="00000500000000000000" pitchFamily="2" charset="0"/>
                <a:ea typeface="Poppins" pitchFamily="34" charset="-122"/>
                <a:cs typeface="Poppins" panose="00000500000000000000" pitchFamily="2" charset="0"/>
              </a:rPr>
              <a:t>Introduction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3"/>
          <p:cNvSpPr/>
          <p:nvPr/>
        </p:nvSpPr>
        <p:spPr>
          <a:xfrm>
            <a:off x="895517" y="1870090"/>
            <a:ext cx="1946652" cy="4201684"/>
          </a:xfrm>
          <a:prstGeom prst="rect">
            <a:avLst/>
          </a:prstGeom>
          <a:solidFill>
            <a:srgbClr val="B9D5B1"/>
          </a:solidFill>
        </p:spPr>
      </p:sp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5"/>
          <a:srcRect l="-19872" t="-100813" r="-19872" b="-100813"/>
          <a:stretch/>
        </p:blipFill>
        <p:spPr>
          <a:xfrm>
            <a:off x="895517" y="1870090"/>
            <a:ext cx="1946652" cy="4201684"/>
          </a:xfrm>
          <a:prstGeom prst="rect">
            <a:avLst/>
          </a:prstGeom>
        </p:spPr>
      </p:pic>
      <p:pic>
        <p:nvPicPr>
          <p:cNvPr id="6" name="Object 5" descr="https://storage.googleapis.com/firebase-beautifulslides-static-assets/images/frames/Apple iPhone X Silver.4547369394ad88caf081f0b3464347b2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594" y="1561709"/>
            <a:ext cx="2423678" cy="4818445"/>
          </a:xfrm>
          <a:prstGeom prst="rect">
            <a:avLst/>
          </a:prstGeom>
        </p:spPr>
      </p:pic>
      <p:sp>
        <p:nvSpPr>
          <p:cNvPr id="7" name="Object 6"/>
          <p:cNvSpPr/>
          <p:nvPr/>
        </p:nvSpPr>
        <p:spPr>
          <a:xfrm>
            <a:off x="3732867" y="3042477"/>
            <a:ext cx="8777950" cy="35987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835"/>
              </a:lnSpc>
              <a:buNone/>
            </a:pPr>
            <a:r>
              <a:rPr lang="en-US" sz="2250" dirty="0">
                <a:solidFill>
                  <a:srgbClr val="F5F6F2"/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Transforming Waste into a Greener Tomorrow. 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Object 7"/>
          <p:cNvSpPr/>
          <p:nvPr/>
        </p:nvSpPr>
        <p:spPr>
          <a:xfrm>
            <a:off x="3732867" y="3543208"/>
            <a:ext cx="7724675" cy="13331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just">
              <a:lnSpc>
                <a:spcPts val="2100"/>
              </a:lnSpc>
              <a:spcBef>
                <a:spcPts val="1088"/>
              </a:spcBef>
              <a:buNone/>
            </a:pPr>
            <a:r>
              <a:rPr lang="en-US" sz="1600" dirty="0">
                <a:solidFill>
                  <a:srgbClr val="F5F6F2"/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Our intelligent waste management app empowers you to identify, categorize, and dispose of waste responsibly. It helps you contribute effortlessly to a cleaner environment with waste detection, navigation of nearest disposal bins and garbage truck schedules. 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071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8475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8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anose="00000500000000000000" pitchFamily="2" charset="0"/>
                <a:ea typeface="Poppins" pitchFamily="34" charset="-122"/>
                <a:cs typeface="Poppins" panose="00000500000000000000" pitchFamily="2" charset="0"/>
              </a:rPr>
              <a:t>Problem Statment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3"/>
          <p:cNvSpPr/>
          <p:nvPr/>
        </p:nvSpPr>
        <p:spPr>
          <a:xfrm>
            <a:off x="7698622" y="1561709"/>
            <a:ext cx="4014199" cy="2361609"/>
          </a:xfrm>
          <a:prstGeom prst="rect">
            <a:avLst/>
          </a:prstGeom>
          <a:solidFill>
            <a:srgbClr val="EFF1EB"/>
          </a:solidFill>
        </p:spPr>
      </p:sp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5"/>
          <a:srcRect t="5740" b="5740"/>
          <a:stretch/>
        </p:blipFill>
        <p:spPr>
          <a:xfrm>
            <a:off x="7698622" y="1561709"/>
            <a:ext cx="4014199" cy="2361609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7698622" y="4018545"/>
            <a:ext cx="1959486" cy="2361609"/>
          </a:xfrm>
          <a:prstGeom prst="rect">
            <a:avLst/>
          </a:prstGeom>
          <a:solidFill>
            <a:srgbClr val="EFF1EB"/>
          </a:solidFill>
        </p:spPr>
      </p:sp>
      <p:pic>
        <p:nvPicPr>
          <p:cNvPr id="7" name="Object 6" descr="preencoded.png"/>
          <p:cNvPicPr>
            <a:picLocks noChangeAspect="1"/>
          </p:cNvPicPr>
          <p:nvPr/>
        </p:nvPicPr>
        <p:blipFill>
          <a:blip r:embed="rId6"/>
          <a:srcRect t="4804" b="4804"/>
          <a:stretch/>
        </p:blipFill>
        <p:spPr>
          <a:xfrm>
            <a:off x="7698622" y="4018545"/>
            <a:ext cx="1959486" cy="2361609"/>
          </a:xfrm>
          <a:prstGeom prst="rect">
            <a:avLst/>
          </a:prstGeom>
        </p:spPr>
      </p:pic>
      <p:sp>
        <p:nvSpPr>
          <p:cNvPr id="8" name="Object 7"/>
          <p:cNvSpPr/>
          <p:nvPr/>
        </p:nvSpPr>
        <p:spPr>
          <a:xfrm>
            <a:off x="9753335" y="4018545"/>
            <a:ext cx="1959486" cy="2361609"/>
          </a:xfrm>
          <a:prstGeom prst="rect">
            <a:avLst/>
          </a:prstGeom>
          <a:solidFill>
            <a:srgbClr val="EFF1EB"/>
          </a:solidFill>
        </p:spPr>
      </p:sp>
      <p:pic>
        <p:nvPicPr>
          <p:cNvPr id="9" name="Object 8" descr="preencoded.png"/>
          <p:cNvPicPr>
            <a:picLocks noChangeAspect="1"/>
          </p:cNvPicPr>
          <p:nvPr/>
        </p:nvPicPr>
        <p:blipFill>
          <a:blip r:embed="rId7"/>
          <a:srcRect l="19267" t="2008" r="36474" b="1228"/>
          <a:stretch/>
        </p:blipFill>
        <p:spPr>
          <a:xfrm>
            <a:off x="9753335" y="4018545"/>
            <a:ext cx="1959486" cy="2361609"/>
          </a:xfrm>
          <a:prstGeom prst="rect">
            <a:avLst/>
          </a:prstGeom>
        </p:spPr>
      </p:pic>
      <p:sp>
        <p:nvSpPr>
          <p:cNvPr id="10" name="Object 9"/>
          <p:cNvSpPr/>
          <p:nvPr/>
        </p:nvSpPr>
        <p:spPr>
          <a:xfrm>
            <a:off x="571357" y="2774554"/>
            <a:ext cx="7316159" cy="2372422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242900" indent="-242900" algn="l">
              <a:lnSpc>
                <a:spcPts val="2722"/>
              </a:lnSpc>
              <a:buSzPct val="100000"/>
              <a:buChar char="•"/>
            </a:pPr>
            <a:r>
              <a:rPr lang="en-US" dirty="0">
                <a:solidFill>
                  <a:srgbClr val="F5F6F2"/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Lack of Public Awareness</a:t>
            </a:r>
          </a:p>
          <a:p>
            <a:pPr marL="242900" indent="-242900" algn="l">
              <a:lnSpc>
                <a:spcPts val="2722"/>
              </a:lnSpc>
              <a:spcBef>
                <a:spcPts val="2490"/>
              </a:spcBef>
              <a:buSzPct val="100000"/>
              <a:buChar char="•"/>
            </a:pPr>
            <a:r>
              <a:rPr lang="en-US" dirty="0">
                <a:solidFill>
                  <a:srgbClr val="F5F6F2"/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Lack of Information About Location of Bins</a:t>
            </a:r>
          </a:p>
          <a:p>
            <a:pPr marL="242900" indent="-242900" algn="l">
              <a:lnSpc>
                <a:spcPts val="2722"/>
              </a:lnSpc>
              <a:spcBef>
                <a:spcPts val="2490"/>
              </a:spcBef>
              <a:buSzPct val="100000"/>
              <a:buChar char="•"/>
            </a:pPr>
            <a:r>
              <a:rPr lang="en-US" dirty="0">
                <a:solidFill>
                  <a:srgbClr val="F5F6F2"/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Lack of Information About Schedule of Garbage Trucks</a:t>
            </a:r>
            <a:endParaRPr lang="en-US" sz="14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071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2198475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0" y="402628"/>
            <a:ext cx="12188952" cy="48168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The Solution</a:t>
            </a:r>
            <a:endParaRPr lang="en-US" dirty="0"/>
          </a:p>
        </p:txBody>
      </p:sp>
      <p:pic>
        <p:nvPicPr>
          <p:cNvPr id="4" name="Object 3" descr="preencoded.png"/>
          <p:cNvPicPr>
            <a:picLocks noChangeAspect="1"/>
          </p:cNvPicPr>
          <p:nvPr/>
        </p:nvPicPr>
        <p:blipFill>
          <a:blip r:embed="rId5"/>
          <a:srcRect t="8896" b="8896"/>
          <a:stretch/>
        </p:blipFill>
        <p:spPr>
          <a:xfrm>
            <a:off x="399950" y="1133192"/>
            <a:ext cx="11412817" cy="534403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071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770160" y="0"/>
            <a:ext cx="8427518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3873058" y="402628"/>
            <a:ext cx="8213070" cy="48168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anose="00000500000000000000" pitchFamily="2" charset="0"/>
                <a:ea typeface="Poppins" pitchFamily="34" charset="-122"/>
                <a:cs typeface="Poppins" panose="00000500000000000000" pitchFamily="2" charset="0"/>
              </a:rPr>
              <a:t>Proposed Solution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3"/>
          <p:cNvSpPr/>
          <p:nvPr/>
        </p:nvSpPr>
        <p:spPr>
          <a:xfrm>
            <a:off x="0" y="0"/>
            <a:ext cx="3779771" cy="6865808"/>
          </a:xfrm>
          <a:prstGeom prst="rect">
            <a:avLst/>
          </a:prstGeom>
          <a:solidFill>
            <a:srgbClr val="FEFEFE"/>
          </a:solidFill>
        </p:spPr>
      </p:sp>
      <p:pic>
        <p:nvPicPr>
          <p:cNvPr id="5" name="Object 4" descr="preencoded.png"/>
          <p:cNvPicPr>
            <a:picLocks noChangeAspect="1"/>
          </p:cNvPicPr>
          <p:nvPr/>
        </p:nvPicPr>
        <p:blipFill>
          <a:blip r:embed="rId5"/>
          <a:srcRect t="-31743" r="48575" b="-31744"/>
          <a:stretch/>
        </p:blipFill>
        <p:spPr>
          <a:xfrm>
            <a:off x="0" y="0"/>
            <a:ext cx="3779771" cy="6865808"/>
          </a:xfrm>
          <a:prstGeom prst="rect">
            <a:avLst/>
          </a:prstGeom>
        </p:spPr>
      </p:pic>
      <p:sp>
        <p:nvSpPr>
          <p:cNvPr id="6" name="Object 5"/>
          <p:cNvSpPr/>
          <p:nvPr/>
        </p:nvSpPr>
        <p:spPr>
          <a:xfrm>
            <a:off x="4246379" y="1577581"/>
            <a:ext cx="7466442" cy="1447438"/>
          </a:xfrm>
          <a:prstGeom prst="rect">
            <a:avLst/>
          </a:prstGeom>
          <a:solidFill>
            <a:srgbClr val="F3AE37"/>
          </a:solidFill>
        </p:spPr>
      </p:sp>
      <p:sp>
        <p:nvSpPr>
          <p:cNvPr id="7" name="Object 6"/>
          <p:cNvSpPr/>
          <p:nvPr/>
        </p:nvSpPr>
        <p:spPr>
          <a:xfrm>
            <a:off x="4532058" y="1785590"/>
            <a:ext cx="7689326" cy="32624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570"/>
              </a:lnSpc>
              <a:buNone/>
            </a:pPr>
            <a:r>
              <a:rPr lang="en-US" sz="2040" dirty="0">
                <a:solidFill>
                  <a:srgbClr val="071023"/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Digital Awareness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8" name="Object 7"/>
          <p:cNvSpPr/>
          <p:nvPr/>
        </p:nvSpPr>
        <p:spPr>
          <a:xfrm>
            <a:off x="4532058" y="2259638"/>
            <a:ext cx="7689326" cy="53326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spcBef>
                <a:spcPts val="1141"/>
              </a:spcBef>
              <a:buNone/>
            </a:pPr>
            <a:r>
              <a:rPr lang="en-US" sz="1500" dirty="0">
                <a:solidFill>
                  <a:srgbClr val="000000">
                    <a:alpha val="80000"/>
                  </a:srgbClr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Encouraging individuals to segregate bio-degradable and non-biodegradable waste for responsible disposal.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9" name="Object 8"/>
          <p:cNvSpPr/>
          <p:nvPr/>
        </p:nvSpPr>
        <p:spPr>
          <a:xfrm>
            <a:off x="4246379" y="3247213"/>
            <a:ext cx="7466442" cy="1447438"/>
          </a:xfrm>
          <a:prstGeom prst="rect">
            <a:avLst/>
          </a:prstGeom>
          <a:solidFill>
            <a:srgbClr val="F3AE37"/>
          </a:solidFill>
        </p:spPr>
      </p:sp>
      <p:sp>
        <p:nvSpPr>
          <p:cNvPr id="10" name="Object 9"/>
          <p:cNvSpPr/>
          <p:nvPr/>
        </p:nvSpPr>
        <p:spPr>
          <a:xfrm>
            <a:off x="4532058" y="3455223"/>
            <a:ext cx="7689326" cy="32624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570"/>
              </a:lnSpc>
              <a:buNone/>
            </a:pPr>
            <a:r>
              <a:rPr lang="en-US" sz="2040" dirty="0">
                <a:solidFill>
                  <a:srgbClr val="071023"/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Live Bin Location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1" name="Object 10"/>
          <p:cNvSpPr/>
          <p:nvPr/>
        </p:nvSpPr>
        <p:spPr>
          <a:xfrm>
            <a:off x="4532058" y="3929271"/>
            <a:ext cx="7689326" cy="2666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spcBef>
                <a:spcPts val="1141"/>
              </a:spcBef>
              <a:buNone/>
            </a:pPr>
            <a:r>
              <a:rPr lang="en-US" sz="1500" dirty="0">
                <a:solidFill>
                  <a:srgbClr val="000000">
                    <a:alpha val="80000"/>
                  </a:srgbClr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Providing users with a real-time location of bins. 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2" name="Object 11"/>
          <p:cNvSpPr/>
          <p:nvPr/>
        </p:nvSpPr>
        <p:spPr>
          <a:xfrm>
            <a:off x="4246379" y="4916845"/>
            <a:ext cx="7466442" cy="1447438"/>
          </a:xfrm>
          <a:prstGeom prst="rect">
            <a:avLst/>
          </a:prstGeom>
          <a:solidFill>
            <a:srgbClr val="F3AE37"/>
          </a:solidFill>
        </p:spPr>
      </p:sp>
      <p:sp>
        <p:nvSpPr>
          <p:cNvPr id="13" name="Object 12"/>
          <p:cNvSpPr/>
          <p:nvPr/>
        </p:nvSpPr>
        <p:spPr>
          <a:xfrm>
            <a:off x="4532058" y="5124855"/>
            <a:ext cx="7689326" cy="326249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570"/>
              </a:lnSpc>
              <a:buNone/>
            </a:pPr>
            <a:r>
              <a:rPr lang="en-US" sz="2040" dirty="0">
                <a:solidFill>
                  <a:srgbClr val="071023"/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Garbage Truck Schedules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14" name="Object 13"/>
          <p:cNvSpPr/>
          <p:nvPr/>
        </p:nvSpPr>
        <p:spPr>
          <a:xfrm>
            <a:off x="4532058" y="5598903"/>
            <a:ext cx="7689326" cy="26663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100"/>
              </a:lnSpc>
              <a:spcBef>
                <a:spcPts val="1141"/>
              </a:spcBef>
              <a:buNone/>
            </a:pPr>
            <a:r>
              <a:rPr lang="en-US" sz="1500" dirty="0">
                <a:solidFill>
                  <a:srgbClr val="000000">
                    <a:alpha val="80000"/>
                  </a:srgbClr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Proper scheduling of upcoming garbage trucks.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071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89948" y="0"/>
            <a:ext cx="7999000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4189948" y="0"/>
            <a:ext cx="0" cy="274320"/>
          </a:xfrm>
          <a:prstGeom prst="rect">
            <a:avLst/>
          </a:prstGeom>
          <a:noFill/>
        </p:spPr>
      </p:sp>
      <p:sp>
        <p:nvSpPr>
          <p:cNvPr id="4" name="Object 3"/>
          <p:cNvSpPr/>
          <p:nvPr/>
        </p:nvSpPr>
        <p:spPr>
          <a:xfrm>
            <a:off x="4313741" y="2530367"/>
            <a:ext cx="7751412" cy="48168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itchFamily="34" charset="0"/>
                <a:ea typeface="Poppins" pitchFamily="34" charset="-122"/>
                <a:cs typeface="Poppins" pitchFamily="34" charset="-120"/>
              </a:rPr>
              <a:t>Rewards</a:t>
            </a:r>
            <a:endParaRPr lang="en-US" dirty="0"/>
          </a:p>
        </p:txBody>
      </p:sp>
      <p:sp>
        <p:nvSpPr>
          <p:cNvPr id="5" name="Object 4"/>
          <p:cNvSpPr/>
          <p:nvPr/>
        </p:nvSpPr>
        <p:spPr>
          <a:xfrm>
            <a:off x="0" y="0"/>
            <a:ext cx="4199475" cy="6865808"/>
          </a:xfrm>
          <a:prstGeom prst="rect">
            <a:avLst/>
          </a:prstGeom>
          <a:solidFill>
            <a:srgbClr val="E8F2F8"/>
          </a:solidFill>
        </p:spPr>
      </p:sp>
      <p:pic>
        <p:nvPicPr>
          <p:cNvPr id="6" name="Object 5" descr="preencoded.png"/>
          <p:cNvPicPr>
            <a:picLocks noChangeAspect="1"/>
          </p:cNvPicPr>
          <p:nvPr/>
        </p:nvPicPr>
        <p:blipFill>
          <a:blip r:embed="rId5"/>
          <a:srcRect l="17197" r="17197"/>
          <a:stretch/>
        </p:blipFill>
        <p:spPr>
          <a:xfrm>
            <a:off x="0" y="0"/>
            <a:ext cx="4199475" cy="6865808"/>
          </a:xfrm>
          <a:prstGeom prst="rect">
            <a:avLst/>
          </a:prstGeom>
        </p:spPr>
      </p:pic>
      <p:sp>
        <p:nvSpPr>
          <p:cNvPr id="7" name="Object 6"/>
          <p:cNvSpPr/>
          <p:nvPr/>
        </p:nvSpPr>
        <p:spPr>
          <a:xfrm>
            <a:off x="4632752" y="3154963"/>
            <a:ext cx="7122919" cy="13819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2722"/>
              </a:lnSpc>
              <a:buNone/>
            </a:pPr>
            <a:r>
              <a:rPr lang="en-US" sz="1944" dirty="0">
                <a:solidFill>
                  <a:srgbClr val="FFFFFF">
                    <a:alpha val="80000"/>
                  </a:srgbClr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To keep users invested in our app we have a features called rewards. For every waste disposed, users get points which could be exchanged for real rewards.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0710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1989132" cy="76181"/>
          </a:xfrm>
          <a:prstGeom prst="rect">
            <a:avLst/>
          </a:prstGeom>
        </p:spPr>
      </p:pic>
      <p:sp>
        <p:nvSpPr>
          <p:cNvPr id="3" name="Object 2"/>
          <p:cNvSpPr/>
          <p:nvPr/>
        </p:nvSpPr>
        <p:spPr>
          <a:xfrm>
            <a:off x="202868" y="1757371"/>
            <a:ext cx="11989132" cy="481686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ctr">
              <a:lnSpc>
                <a:spcPts val="3794"/>
              </a:lnSpc>
              <a:buNone/>
            </a:pPr>
            <a:r>
              <a:rPr lang="en-US" sz="3563" kern="0" spc="35" dirty="0">
                <a:solidFill>
                  <a:srgbClr val="F5F6F2"/>
                </a:solidFill>
                <a:latin typeface="Poppins" panose="00000500000000000000" pitchFamily="2" charset="0"/>
                <a:ea typeface="Poppins" pitchFamily="34" charset="-122"/>
                <a:cs typeface="Poppins" panose="00000500000000000000" pitchFamily="2" charset="0"/>
              </a:rPr>
              <a:t>Conclusion</a:t>
            </a:r>
            <a:endParaRPr lang="en-US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Object 3"/>
          <p:cNvSpPr/>
          <p:nvPr/>
        </p:nvSpPr>
        <p:spPr>
          <a:xfrm>
            <a:off x="662659" y="2687560"/>
            <a:ext cx="11048271" cy="9213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420"/>
              </a:lnSpc>
              <a:buNone/>
            </a:pPr>
            <a:r>
              <a:rPr lang="en-US" dirty="0">
                <a:solidFill>
                  <a:srgbClr val="FFFFFF">
                    <a:alpha val="80000"/>
                  </a:srgbClr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NeuroBin aligns seamlessly with the theme of "Green Technology: Software for Sustainable Development" by deploying advance image detection to empower individuals in segregating wastes.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5" name="Object 4"/>
          <p:cNvSpPr/>
          <p:nvPr/>
        </p:nvSpPr>
        <p:spPr>
          <a:xfrm>
            <a:off x="662659" y="3798037"/>
            <a:ext cx="10949119" cy="9213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algn="l">
              <a:lnSpc>
                <a:spcPts val="2420"/>
              </a:lnSpc>
              <a:spcBef>
                <a:spcPts val="1461"/>
              </a:spcBef>
              <a:buNone/>
            </a:pPr>
            <a:r>
              <a:rPr lang="en-US" dirty="0">
                <a:solidFill>
                  <a:srgbClr val="FFFFFF">
                    <a:alpha val="80000"/>
                  </a:srgbClr>
                </a:solidFill>
                <a:latin typeface="Poppins" panose="00000500000000000000" pitchFamily="2" charset="0"/>
                <a:ea typeface="Space Mono" pitchFamily="34" charset="-122"/>
                <a:cs typeface="Poppins" panose="00000500000000000000" pitchFamily="2" charset="0"/>
              </a:rPr>
              <a:t>By implementing technology for sustainable living, NeuroBin contributes to a cleaner environment, aligning with the overarching goal of promoting green practices and responsible waste management for a more sustainable future.</a:t>
            </a:r>
            <a:endParaRPr lang="en-US" sz="2000" dirty="0"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220</Words>
  <Application>Microsoft Office PowerPoint</Application>
  <PresentationFormat>Widescreen</PresentationFormat>
  <Paragraphs>29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Poppins</vt:lpstr>
      <vt:lpstr>Arial</vt:lpstr>
      <vt:lpstr>Calibri</vt:lpstr>
      <vt:lpstr>Space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Beautiful.ai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dc:subject>Untitled</dc:subject>
  <dc:creator>gilireb855@trackden.com</dc:creator>
  <cp:lastModifiedBy>acer</cp:lastModifiedBy>
  <cp:revision>3</cp:revision>
  <dcterms:created xsi:type="dcterms:W3CDTF">2024-01-20T14:47:33Z</dcterms:created>
  <dcterms:modified xsi:type="dcterms:W3CDTF">2024-01-20T15:29:56Z</dcterms:modified>
</cp:coreProperties>
</file>